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74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97A7D-2813-4CAB-A247-C4D199C4D36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8686-4CB3-4F04-AB7D-0A344068DC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>
            <p:custDataLst>
              <p:tags r:id="rId3"/>
            </p:custDataLst>
          </p:nvPr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>
            <p:custDataLst>
              <p:tags r:id="rId4"/>
            </p:custDataLst>
          </p:nvPr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>
            <p:custDataLst>
              <p:tags r:id="rId5"/>
            </p:custDataLst>
          </p:nvPr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  <p:custDataLst>
              <p:tags r:id="rId7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  <p:custDataLst>
              <p:tags r:id="rId8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 algn="ctr">
              <a:defRPr/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>
            <p:custDataLst>
              <p:tags r:id="rId6"/>
            </p:custDataLst>
          </p:nvPr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  <p:custDataLst>
              <p:tags r:id="rId8"/>
            </p:custDataLst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>
            <p:custDataLst>
              <p:tags r:id="rId9"/>
            </p:custDataLst>
          </p:nvPr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>
            <p:custDataLst>
              <p:tags r:id="rId10"/>
            </p:custDataLst>
          </p:nvPr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  <p:custDataLst>
              <p:tags r:id="rId1"/>
            </p:custDataLst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MA in Curriculum and Instruction</a:t>
            </a:r>
          </a:p>
          <a:p>
            <a:r>
              <a:rPr lang="en-US" dirty="0" smtClean="0"/>
              <a:t>MGED Capstone Paper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Chapter 4 –Data Analysis</a:t>
            </a:r>
            <a:br>
              <a:rPr lang="en-US" dirty="0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Report of Results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Basic Outline for Chapter 4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Briefly restate the reasoning behind this study. What are your studying and why?</a:t>
            </a:r>
          </a:p>
          <a:p>
            <a:endParaRPr lang="en-US" dirty="0" smtClean="0"/>
          </a:p>
          <a:p>
            <a:r>
              <a:rPr lang="en-US" dirty="0" smtClean="0"/>
              <a:t>What kind of study are you doing and what research led you to determine this?</a:t>
            </a:r>
          </a:p>
          <a:p>
            <a:endParaRPr lang="en-US" dirty="0" smtClean="0"/>
          </a:p>
          <a:p>
            <a:r>
              <a:rPr lang="en-US" dirty="0" smtClean="0"/>
              <a:t>What are the goals and expectations of the study?</a:t>
            </a:r>
          </a:p>
          <a:p>
            <a:endParaRPr lang="en-US" dirty="0" smtClean="0"/>
          </a:p>
          <a:p>
            <a:r>
              <a:rPr lang="en-US" dirty="0" smtClean="0"/>
              <a:t>What are your expected outcomes 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Simply report your findings in this section.</a:t>
            </a:r>
          </a:p>
          <a:p>
            <a:endParaRPr lang="en-US" dirty="0" smtClean="0"/>
          </a:p>
          <a:p>
            <a:r>
              <a:rPr lang="en-US" dirty="0" smtClean="0"/>
              <a:t>Do not draw conclusions or make recommendations. All you are doing is providing the facts of your study here.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Report of Results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forget to briefly summarize the chapter when you finish.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AwcS2wqDsAzjGdN88dYh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VNh62MaFs7mxTYvxt46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aJUZTrXoHCmalHhIb5PW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NaF13C8uJEfKL4m68kdhK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0nyhdOiYggU6VJjSolfd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VAVdl4WuJMijaisMojcL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QE9DMfWR1xChsYl0te1Mx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OCy1qCWW17kXJh3IhHyRK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TQtqoQYJBqIQx5LPjV5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Xuf3WLWkdFn3VFbXby53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w1qwCwSeWFebVlemr51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1TzQsXF4SVCfw8QzAXAM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kNBqAS8nZt6eYdDp8qsZJ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OJJPIO601ZlKGDVcV06z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4Gm0J1WBWo2DYSGK9jgY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TdwZuWusTa13E3sI453q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3F2vbQMiHjXN9tKw06tu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CUdDhqeaV14WutksqjB7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KHfjeky3jzsQrKOSTqx8M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QE0q4ANRn1iawnYbUCSI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uE1zDxpbzJwsOpFeUtsvH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P9ziuVeDvUznl0ZQr2oG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LzwZacWHR6FzzCD2zyKy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LHHYiW08pdNqOS0k2uWW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Tr3Ef32q60fxnRBwChCmu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AVc6Q6ZUKR49OgVEHW6Z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agv8JwREjR7xQ7s8dVqc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td3kBYAGfvgOKVBHnt26y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2hpNbyIbyTwMNh4oUT3CB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h2nxxvyW9aQfbMVOM2Y4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iY7jDYy92VCqZmqE1cCBJ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Wx6ht661EwEUKopdSzo0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DLMyo80MrlDW2Adlvs30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X4a5Wyxgover80ksMt7a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L5C1eNj3dJe1UkvUHX0S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hOmPZx4VW6ExZHWmTdso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H1GTQAK50o1rNNFpNMYh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mmlNYl3NqGcn6k86GubQ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xT8HupFpP6AEjx2Bp2cX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qGkgG5u6W06PNUQDznKh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wFPyESLOTichtrmdIzUI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zyuK8LLsPd3T9aEr8rBk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NDvqohmEamD6W7kOv70l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8okhILA8io2sKReHmu6a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AWydWyn11zY5BrP5gnaAI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f2dx6jVukM1Iu666yA32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4umtzOKvfU2r9i4aEhdO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q1m7BgVw60DZXJaDJ7KO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G3XN2nVMPfcO3k6scuAIN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N9kk01x53eJjljaNdxBk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9FPwhUfeOjDgNtInTeJb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4KYNhph27tRombEaugbO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ZI2mkuaH5rdQ4VRIZvYcH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MRri3doYynX9KgLU4MSpo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bw6IjMgFPNe9VbV1rWj7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l7uCH7LhqqBrtewICYSn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SUbAX4qcjhrmFVbkTCHSx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VBkzZ3lV6gwlDcxJObeDu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HzvZQ63Gq0iJYzfo5nRob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PkiZNaNvDUFZUL3ZceSp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2TdYuq6RM5KwJaHQjSTU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4ZFtk5aCwMkkhoMOGmoM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eo1SimUZvV8FPei060G9z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bpTi4ucwvAfuKgsrNOHw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bCzywGgn6Y0gcCZZhqNZp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pkt2yFdRr2IMdgJwYwg7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t2oSDHdKZtNqBrJkRgfK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gdUYArtrDLYaW56u8KbOI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pGYmv9qnLej5rOFA0dyTz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WUyhBz9VFnQj23bzTQlum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FbNO7HLNQ4qrhO9VHWknh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OPGcfR5pnLmSK4NdxQePz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f8MCpqjHy5bO6JBojhQf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bMZcVQO3xNQBxJbLkMGQU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ai6MFjvgwxTAyqDsF5G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VY4C8xWYkV9bBjiDEn2P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KvNilc2fulm5Z0PUMUYM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uaXBzxLbIlHGEsdOt44G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c83XFPb9jSFtn8I2aXjy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XqmOk91rias2ELVzbR6N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esKaWp0MR7m7U71Vr5DVF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hw8WaVBd4v63fIG8lFaH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crImMtZ6dK2l8PGoZ5P5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D3C4Zh7C7JwVxdU27GYOK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120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Chapter 4 –Data Analysis </vt:lpstr>
      <vt:lpstr>Basic Outline for Chapter 4</vt:lpstr>
      <vt:lpstr>Overview</vt:lpstr>
      <vt:lpstr>Report of Results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Expected Outcomes and Procedures for Data Analysis</dc:title>
  <dc:creator>Kelly's Computer</dc:creator>
  <cp:lastModifiedBy>Kelly's Computer</cp:lastModifiedBy>
  <cp:revision>13</cp:revision>
  <dcterms:created xsi:type="dcterms:W3CDTF">2011-06-05T19:54:17Z</dcterms:created>
  <dcterms:modified xsi:type="dcterms:W3CDTF">2011-08-14T21:07:32Z</dcterms:modified>
</cp:coreProperties>
</file>